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66" r:id="rId7"/>
    <p:sldId id="268" r:id="rId8"/>
    <p:sldId id="267" r:id="rId9"/>
    <p:sldId id="269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6FD7CA-2317-CD48-A23E-F158A6E4A9A5}" v="121" dt="2021-04-16T19:39:59.5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B06FD7CA-2317-CD48-A23E-F158A6E4A9A5}"/>
    <pc:docChg chg="undo custSel addSld delSld modSld sldOrd">
      <pc:chgData name="Zrinka Jurčević" userId="0b24b88d-47f3-4db2-ad81-ac8a28adbcb8" providerId="ADAL" clId="{B06FD7CA-2317-CD48-A23E-F158A6E4A9A5}" dt="2021-04-16T19:40:22.210" v="1506" actId="14861"/>
      <pc:docMkLst>
        <pc:docMk/>
      </pc:docMkLst>
      <pc:sldChg chg="add ord">
        <pc:chgData name="Zrinka Jurčević" userId="0b24b88d-47f3-4db2-ad81-ac8a28adbcb8" providerId="ADAL" clId="{B06FD7CA-2317-CD48-A23E-F158A6E4A9A5}" dt="2021-03-25T21:35:42.565" v="1241" actId="20578"/>
        <pc:sldMkLst>
          <pc:docMk/>
          <pc:sldMk cId="1336786414" sldId="260"/>
        </pc:sldMkLst>
      </pc:sldChg>
      <pc:sldChg chg="del">
        <pc:chgData name="Zrinka Jurčević" userId="0b24b88d-47f3-4db2-ad81-ac8a28adbcb8" providerId="ADAL" clId="{B06FD7CA-2317-CD48-A23E-F158A6E4A9A5}" dt="2021-03-24T21:24:42.964" v="474" actId="2696"/>
        <pc:sldMkLst>
          <pc:docMk/>
          <pc:sldMk cId="675343051" sldId="261"/>
        </pc:sldMkLst>
      </pc:sldChg>
      <pc:sldChg chg="addSp delSp modSp mod modAnim">
        <pc:chgData name="Zrinka Jurčević" userId="0b24b88d-47f3-4db2-ad81-ac8a28adbcb8" providerId="ADAL" clId="{B06FD7CA-2317-CD48-A23E-F158A6E4A9A5}" dt="2021-03-24T21:54:53.541" v="1239" actId="20577"/>
        <pc:sldMkLst>
          <pc:docMk/>
          <pc:sldMk cId="2885784881" sldId="262"/>
        </pc:sldMkLst>
        <pc:spChg chg="add mod">
          <ac:chgData name="Zrinka Jurčević" userId="0b24b88d-47f3-4db2-ad81-ac8a28adbcb8" providerId="ADAL" clId="{B06FD7CA-2317-CD48-A23E-F158A6E4A9A5}" dt="2021-03-24T21:14:31.491" v="308" actId="1076"/>
          <ac:spMkLst>
            <pc:docMk/>
            <pc:sldMk cId="2885784881" sldId="262"/>
            <ac:spMk id="2" creationId="{7AF4316F-AF14-A344-BCA9-F1B462A04F2E}"/>
          </ac:spMkLst>
        </pc:spChg>
        <pc:spChg chg="add mod">
          <ac:chgData name="Zrinka Jurčević" userId="0b24b88d-47f3-4db2-ad81-ac8a28adbcb8" providerId="ADAL" clId="{B06FD7CA-2317-CD48-A23E-F158A6E4A9A5}" dt="2021-03-24T21:15:35.002" v="321" actId="20577"/>
          <ac:spMkLst>
            <pc:docMk/>
            <pc:sldMk cId="2885784881" sldId="262"/>
            <ac:spMk id="3" creationId="{2035589A-DEF4-EE43-899A-F4A39743EE94}"/>
          </ac:spMkLst>
        </pc:spChg>
        <pc:spChg chg="add del mod">
          <ac:chgData name="Zrinka Jurčević" userId="0b24b88d-47f3-4db2-ad81-ac8a28adbcb8" providerId="ADAL" clId="{B06FD7CA-2317-CD48-A23E-F158A6E4A9A5}" dt="2021-03-24T21:17:05.124" v="336" actId="478"/>
          <ac:spMkLst>
            <pc:docMk/>
            <pc:sldMk cId="2885784881" sldId="262"/>
            <ac:spMk id="4" creationId="{B89D979C-3C5C-D746-AC92-00FC4F2B8690}"/>
          </ac:spMkLst>
        </pc:spChg>
        <pc:spChg chg="mod">
          <ac:chgData name="Zrinka Jurčević" userId="0b24b88d-47f3-4db2-ad81-ac8a28adbcb8" providerId="ADAL" clId="{B06FD7CA-2317-CD48-A23E-F158A6E4A9A5}" dt="2021-03-24T21:12:51.291" v="231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B06FD7CA-2317-CD48-A23E-F158A6E4A9A5}" dt="2021-03-24T21:54:53.541" v="1239" actId="20577"/>
          <ac:spMkLst>
            <pc:docMk/>
            <pc:sldMk cId="2885784881" sldId="262"/>
            <ac:spMk id="12" creationId="{4F0BD116-CE63-E243-923E-618BC77CAB26}"/>
          </ac:spMkLst>
        </pc:spChg>
        <pc:spChg chg="add mod">
          <ac:chgData name="Zrinka Jurčević" userId="0b24b88d-47f3-4db2-ad81-ac8a28adbcb8" providerId="ADAL" clId="{B06FD7CA-2317-CD48-A23E-F158A6E4A9A5}" dt="2021-03-24T21:18:20.439" v="383" actId="122"/>
          <ac:spMkLst>
            <pc:docMk/>
            <pc:sldMk cId="2885784881" sldId="262"/>
            <ac:spMk id="13" creationId="{4C5DD497-3A2A-EE40-98A0-4B7997BB3A74}"/>
          </ac:spMkLst>
        </pc:spChg>
        <pc:picChg chg="mod">
          <ac:chgData name="Zrinka Jurčević" userId="0b24b88d-47f3-4db2-ad81-ac8a28adbcb8" providerId="ADAL" clId="{B06FD7CA-2317-CD48-A23E-F158A6E4A9A5}" dt="2021-03-24T21:12:56.342" v="233" actId="1076"/>
          <ac:picMkLst>
            <pc:docMk/>
            <pc:sldMk cId="2885784881" sldId="262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B06FD7CA-2317-CD48-A23E-F158A6E4A9A5}" dt="2021-03-24T21:48:53.695" v="1173" actId="1076"/>
          <ac:picMkLst>
            <pc:docMk/>
            <pc:sldMk cId="2885784881" sldId="262"/>
            <ac:picMk id="11" creationId="{BB2F2893-2480-804E-A1C1-69B1075DC4AD}"/>
          </ac:picMkLst>
        </pc:picChg>
      </pc:sldChg>
      <pc:sldChg chg="addSp delSp modSp mod modAnim">
        <pc:chgData name="Zrinka Jurčević" userId="0b24b88d-47f3-4db2-ad81-ac8a28adbcb8" providerId="ADAL" clId="{B06FD7CA-2317-CD48-A23E-F158A6E4A9A5}" dt="2021-04-05T05:49:05.008" v="1333"/>
        <pc:sldMkLst>
          <pc:docMk/>
          <pc:sldMk cId="1660320601" sldId="263"/>
        </pc:sldMkLst>
        <pc:spChg chg="add mod">
          <ac:chgData name="Zrinka Jurčević" userId="0b24b88d-47f3-4db2-ad81-ac8a28adbcb8" providerId="ADAL" clId="{B06FD7CA-2317-CD48-A23E-F158A6E4A9A5}" dt="2021-03-24T21:12:47.433" v="230" actId="1076"/>
          <ac:spMkLst>
            <pc:docMk/>
            <pc:sldMk cId="1660320601" sldId="263"/>
            <ac:spMk id="2" creationId="{1C734E18-73AF-A349-8840-851E2A4351F3}"/>
          </ac:spMkLst>
        </pc:spChg>
        <pc:spChg chg="mod">
          <ac:chgData name="Zrinka Jurčević" userId="0b24b88d-47f3-4db2-ad81-ac8a28adbcb8" providerId="ADAL" clId="{B06FD7CA-2317-CD48-A23E-F158A6E4A9A5}" dt="2021-03-24T21:09:29.450" v="3" actId="1076"/>
          <ac:spMkLst>
            <pc:docMk/>
            <pc:sldMk cId="1660320601" sldId="263"/>
            <ac:spMk id="8" creationId="{3F51D632-0C3B-034C-9EDF-36E4DB0D22CB}"/>
          </ac:spMkLst>
        </pc:spChg>
        <pc:picChg chg="add mod">
          <ac:chgData name="Zrinka Jurčević" userId="0b24b88d-47f3-4db2-ad81-ac8a28adbcb8" providerId="ADAL" clId="{B06FD7CA-2317-CD48-A23E-F158A6E4A9A5}" dt="2021-04-05T05:48:40.738" v="1327" actId="1076"/>
          <ac:picMkLst>
            <pc:docMk/>
            <pc:sldMk cId="1660320601" sldId="263"/>
            <ac:picMk id="4" creationId="{9B24E764-6C1E-0249-9225-1A3B03B9EA21}"/>
          </ac:picMkLst>
        </pc:picChg>
        <pc:picChg chg="mod">
          <ac:chgData name="Zrinka Jurčević" userId="0b24b88d-47f3-4db2-ad81-ac8a28adbcb8" providerId="ADAL" clId="{B06FD7CA-2317-CD48-A23E-F158A6E4A9A5}" dt="2021-04-05T05:48:47.515" v="1329" actId="1076"/>
          <ac:picMkLst>
            <pc:docMk/>
            <pc:sldMk cId="1660320601" sldId="263"/>
            <ac:picMk id="7" creationId="{00000000-0000-0000-0000-000000000000}"/>
          </ac:picMkLst>
        </pc:picChg>
        <pc:picChg chg="add del mod">
          <ac:chgData name="Zrinka Jurčević" userId="0b24b88d-47f3-4db2-ad81-ac8a28adbcb8" providerId="ADAL" clId="{B06FD7CA-2317-CD48-A23E-F158A6E4A9A5}" dt="2021-04-05T05:47:46.948" v="1321" actId="478"/>
          <ac:picMkLst>
            <pc:docMk/>
            <pc:sldMk cId="1660320601" sldId="263"/>
            <ac:picMk id="1026" creationId="{0EE942EF-386A-B546-A7BF-8C9BF7F73A61}"/>
          </ac:picMkLst>
        </pc:picChg>
      </pc:sldChg>
      <pc:sldChg chg="addSp modSp mod">
        <pc:chgData name="Zrinka Jurčević" userId="0b24b88d-47f3-4db2-ad81-ac8a28adbcb8" providerId="ADAL" clId="{B06FD7CA-2317-CD48-A23E-F158A6E4A9A5}" dt="2021-04-05T05:47:42.843" v="1320" actId="1076"/>
        <pc:sldMkLst>
          <pc:docMk/>
          <pc:sldMk cId="3205095418" sldId="264"/>
        </pc:sldMkLst>
        <pc:spChg chg="add mod">
          <ac:chgData name="Zrinka Jurčević" userId="0b24b88d-47f3-4db2-ad81-ac8a28adbcb8" providerId="ADAL" clId="{B06FD7CA-2317-CD48-A23E-F158A6E4A9A5}" dt="2021-04-05T05:47:36.216" v="1318" actId="122"/>
          <ac:spMkLst>
            <pc:docMk/>
            <pc:sldMk cId="3205095418" sldId="264"/>
            <ac:spMk id="4" creationId="{3247E891-5EB5-204A-998B-6F8233EB0708}"/>
          </ac:spMkLst>
        </pc:spChg>
        <pc:picChg chg="add mod modCrop">
          <ac:chgData name="Zrinka Jurčević" userId="0b24b88d-47f3-4db2-ad81-ac8a28adbcb8" providerId="ADAL" clId="{B06FD7CA-2317-CD48-A23E-F158A6E4A9A5}" dt="2021-04-05T05:46:16.807" v="1252" actId="732"/>
          <ac:picMkLst>
            <pc:docMk/>
            <pc:sldMk cId="3205095418" sldId="264"/>
            <ac:picMk id="3" creationId="{5699EAD0-0E4A-E044-9C50-7AD88D3BB946}"/>
          </ac:picMkLst>
        </pc:picChg>
        <pc:picChg chg="mod">
          <ac:chgData name="Zrinka Jurčević" userId="0b24b88d-47f3-4db2-ad81-ac8a28adbcb8" providerId="ADAL" clId="{B06FD7CA-2317-CD48-A23E-F158A6E4A9A5}" dt="2021-04-05T05:47:42.843" v="1320" actId="1076"/>
          <ac:picMkLst>
            <pc:docMk/>
            <pc:sldMk cId="3205095418" sldId="264"/>
            <ac:picMk id="7" creationId="{00000000-0000-0000-0000-000000000000}"/>
          </ac:picMkLst>
        </pc:picChg>
      </pc:sldChg>
      <pc:sldChg chg="del">
        <pc:chgData name="Zrinka Jurčević" userId="0b24b88d-47f3-4db2-ad81-ac8a28adbcb8" providerId="ADAL" clId="{B06FD7CA-2317-CD48-A23E-F158A6E4A9A5}" dt="2021-03-24T21:24:39.888" v="473" actId="2696"/>
        <pc:sldMkLst>
          <pc:docMk/>
          <pc:sldMk cId="1901142337" sldId="265"/>
        </pc:sldMkLst>
      </pc:sldChg>
      <pc:sldChg chg="addSp delSp modSp mod modAnim">
        <pc:chgData name="Zrinka Jurčević" userId="0b24b88d-47f3-4db2-ad81-ac8a28adbcb8" providerId="ADAL" clId="{B06FD7CA-2317-CD48-A23E-F158A6E4A9A5}" dt="2021-03-24T21:50:26.981" v="1189"/>
        <pc:sldMkLst>
          <pc:docMk/>
          <pc:sldMk cId="2170147673" sldId="266"/>
        </pc:sldMkLst>
        <pc:spChg chg="add mod">
          <ac:chgData name="Zrinka Jurčević" userId="0b24b88d-47f3-4db2-ad81-ac8a28adbcb8" providerId="ADAL" clId="{B06FD7CA-2317-CD48-A23E-F158A6E4A9A5}" dt="2021-03-24T21:19:31.295" v="427" actId="1076"/>
          <ac:spMkLst>
            <pc:docMk/>
            <pc:sldMk cId="2170147673" sldId="266"/>
            <ac:spMk id="2" creationId="{96D60C44-3E3B-A846-9E75-2331566B4949}"/>
          </ac:spMkLst>
        </pc:spChg>
        <pc:spChg chg="mod">
          <ac:chgData name="Zrinka Jurčević" userId="0b24b88d-47f3-4db2-ad81-ac8a28adbcb8" providerId="ADAL" clId="{B06FD7CA-2317-CD48-A23E-F158A6E4A9A5}" dt="2021-03-24T21:18:29.165" v="385" actId="1076"/>
          <ac:spMkLst>
            <pc:docMk/>
            <pc:sldMk cId="2170147673" sldId="266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B06FD7CA-2317-CD48-A23E-F158A6E4A9A5}" dt="2021-03-24T21:20:41.372" v="439" actId="14100"/>
          <ac:spMkLst>
            <pc:docMk/>
            <pc:sldMk cId="2170147673" sldId="266"/>
            <ac:spMk id="9" creationId="{AF0D5E46-6422-2540-9AE7-C77B10F84EF4}"/>
          </ac:spMkLst>
        </pc:spChg>
        <pc:spChg chg="add del mod">
          <ac:chgData name="Zrinka Jurčević" userId="0b24b88d-47f3-4db2-ad81-ac8a28adbcb8" providerId="ADAL" clId="{B06FD7CA-2317-CD48-A23E-F158A6E4A9A5}" dt="2021-03-24T21:20:56.397" v="441" actId="478"/>
          <ac:spMkLst>
            <pc:docMk/>
            <pc:sldMk cId="2170147673" sldId="266"/>
            <ac:spMk id="11" creationId="{A447D267-D78E-514D-B9F5-D912304C984B}"/>
          </ac:spMkLst>
        </pc:spChg>
        <pc:spChg chg="add mod">
          <ac:chgData name="Zrinka Jurčević" userId="0b24b88d-47f3-4db2-ad81-ac8a28adbcb8" providerId="ADAL" clId="{B06FD7CA-2317-CD48-A23E-F158A6E4A9A5}" dt="2021-03-24T21:22:05.828" v="472" actId="122"/>
          <ac:spMkLst>
            <pc:docMk/>
            <pc:sldMk cId="2170147673" sldId="266"/>
            <ac:spMk id="12" creationId="{7EFAD10B-3F54-244F-B4AB-AE2EE308F1E6}"/>
          </ac:spMkLst>
        </pc:spChg>
        <pc:picChg chg="add del mod">
          <ac:chgData name="Zrinka Jurčević" userId="0b24b88d-47f3-4db2-ad81-ac8a28adbcb8" providerId="ADAL" clId="{B06FD7CA-2317-CD48-A23E-F158A6E4A9A5}" dt="2021-03-24T21:19:42.135" v="429" actId="478"/>
          <ac:picMkLst>
            <pc:docMk/>
            <pc:sldMk cId="2170147673" sldId="266"/>
            <ac:picMk id="4" creationId="{AFC642C4-93C0-5B44-A2FE-11DD31E6D71E}"/>
          </ac:picMkLst>
        </pc:picChg>
        <pc:picChg chg="mod">
          <ac:chgData name="Zrinka Jurčević" userId="0b24b88d-47f3-4db2-ad81-ac8a28adbcb8" providerId="ADAL" clId="{B06FD7CA-2317-CD48-A23E-F158A6E4A9A5}" dt="2021-03-24T21:18:26.784" v="384" actId="1076"/>
          <ac:picMkLst>
            <pc:docMk/>
            <pc:sldMk cId="2170147673" sldId="266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B06FD7CA-2317-CD48-A23E-F158A6E4A9A5}" dt="2021-03-24T21:21:26.688" v="445"/>
          <ac:picMkLst>
            <pc:docMk/>
            <pc:sldMk cId="2170147673" sldId="266"/>
            <ac:picMk id="2050" creationId="{4B605D5F-9048-0846-8476-3C0F1F45F90B}"/>
          </ac:picMkLst>
        </pc:picChg>
      </pc:sldChg>
      <pc:sldChg chg="addSp modSp mod modAnim">
        <pc:chgData name="Zrinka Jurčević" userId="0b24b88d-47f3-4db2-ad81-ac8a28adbcb8" providerId="ADAL" clId="{B06FD7CA-2317-CD48-A23E-F158A6E4A9A5}" dt="2021-03-24T21:53:20.589" v="1236"/>
        <pc:sldMkLst>
          <pc:docMk/>
          <pc:sldMk cId="137968092" sldId="267"/>
        </pc:sldMkLst>
        <pc:spChg chg="add mod">
          <ac:chgData name="Zrinka Jurčević" userId="0b24b88d-47f3-4db2-ad81-ac8a28adbcb8" providerId="ADAL" clId="{B06FD7CA-2317-CD48-A23E-F158A6E4A9A5}" dt="2021-03-24T21:38:56.997" v="804" actId="122"/>
          <ac:spMkLst>
            <pc:docMk/>
            <pc:sldMk cId="137968092" sldId="267"/>
            <ac:spMk id="4" creationId="{6B5A0269-D037-7740-A095-34C723BFF079}"/>
          </ac:spMkLst>
        </pc:spChg>
        <pc:spChg chg="mod">
          <ac:chgData name="Zrinka Jurčević" userId="0b24b88d-47f3-4db2-ad81-ac8a28adbcb8" providerId="ADAL" clId="{B06FD7CA-2317-CD48-A23E-F158A6E4A9A5}" dt="2021-03-24T21:47:41.857" v="1157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B06FD7CA-2317-CD48-A23E-F158A6E4A9A5}" dt="2021-03-24T21:43:38.882" v="1109" actId="113"/>
          <ac:spMkLst>
            <pc:docMk/>
            <pc:sldMk cId="137968092" sldId="267"/>
            <ac:spMk id="13" creationId="{C4DC0375-EAAA-B74B-BDE4-D0DE98819FBB}"/>
          </ac:spMkLst>
        </pc:spChg>
        <pc:spChg chg="add mod">
          <ac:chgData name="Zrinka Jurčević" userId="0b24b88d-47f3-4db2-ad81-ac8a28adbcb8" providerId="ADAL" clId="{B06FD7CA-2317-CD48-A23E-F158A6E4A9A5}" dt="2021-03-24T21:43:29.498" v="1107" actId="1076"/>
          <ac:spMkLst>
            <pc:docMk/>
            <pc:sldMk cId="137968092" sldId="267"/>
            <ac:spMk id="15" creationId="{ABD22193-91F8-6745-8D0B-F9A051A03236}"/>
          </ac:spMkLst>
        </pc:spChg>
        <pc:spChg chg="add mod">
          <ac:chgData name="Zrinka Jurčević" userId="0b24b88d-47f3-4db2-ad81-ac8a28adbcb8" providerId="ADAL" clId="{B06FD7CA-2317-CD48-A23E-F158A6E4A9A5}" dt="2021-03-24T21:45:49.170" v="1121"/>
          <ac:spMkLst>
            <pc:docMk/>
            <pc:sldMk cId="137968092" sldId="267"/>
            <ac:spMk id="16" creationId="{39B621CB-AC96-434E-855E-5EAF6CD0E33E}"/>
          </ac:spMkLst>
        </pc:spChg>
        <pc:spChg chg="add mod">
          <ac:chgData name="Zrinka Jurčević" userId="0b24b88d-47f3-4db2-ad81-ac8a28adbcb8" providerId="ADAL" clId="{B06FD7CA-2317-CD48-A23E-F158A6E4A9A5}" dt="2021-03-24T21:47:29.328" v="1154" actId="1076"/>
          <ac:spMkLst>
            <pc:docMk/>
            <pc:sldMk cId="137968092" sldId="267"/>
            <ac:spMk id="17" creationId="{9204F92C-93AB-624A-9C35-1BE7B9D042B5}"/>
          </ac:spMkLst>
        </pc:spChg>
        <pc:picChg chg="add mod">
          <ac:chgData name="Zrinka Jurčević" userId="0b24b88d-47f3-4db2-ad81-ac8a28adbcb8" providerId="ADAL" clId="{B06FD7CA-2317-CD48-A23E-F158A6E4A9A5}" dt="2021-03-24T21:38:46.817" v="801" actId="1076"/>
          <ac:picMkLst>
            <pc:docMk/>
            <pc:sldMk cId="137968092" sldId="267"/>
            <ac:picMk id="3" creationId="{2B2AF31C-7515-7244-86CD-443418DFB382}"/>
          </ac:picMkLst>
        </pc:picChg>
        <pc:picChg chg="mod">
          <ac:chgData name="Zrinka Jurčević" userId="0b24b88d-47f3-4db2-ad81-ac8a28adbcb8" providerId="ADAL" clId="{B06FD7CA-2317-CD48-A23E-F158A6E4A9A5}" dt="2021-03-24T21:47:38.266" v="1156" actId="1076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B06FD7CA-2317-CD48-A23E-F158A6E4A9A5}" dt="2021-03-24T21:42:18.080" v="1052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B06FD7CA-2317-CD48-A23E-F158A6E4A9A5}" dt="2021-03-24T21:42:10.743" v="1050" actId="1076"/>
          <ac:picMkLst>
            <pc:docMk/>
            <pc:sldMk cId="137968092" sldId="267"/>
            <ac:picMk id="12" creationId="{67FDFE92-F7A0-FE4C-8D8A-C98BF8F1E461}"/>
          </ac:picMkLst>
        </pc:picChg>
        <pc:picChg chg="add mod">
          <ac:chgData name="Zrinka Jurčević" userId="0b24b88d-47f3-4db2-ad81-ac8a28adbcb8" providerId="ADAL" clId="{B06FD7CA-2317-CD48-A23E-F158A6E4A9A5}" dt="2021-03-24T21:42:32.880" v="1055" actId="1076"/>
          <ac:picMkLst>
            <pc:docMk/>
            <pc:sldMk cId="137968092" sldId="267"/>
            <ac:picMk id="14" creationId="{D0DA5AA9-0B90-6C4D-BF46-2EB8FF2CDA2A}"/>
          </ac:picMkLst>
        </pc:picChg>
        <pc:cxnChg chg="add mod">
          <ac:chgData name="Zrinka Jurčević" userId="0b24b88d-47f3-4db2-ad81-ac8a28adbcb8" providerId="ADAL" clId="{B06FD7CA-2317-CD48-A23E-F158A6E4A9A5}" dt="2021-03-24T21:45:55.675" v="1122" actId="1076"/>
          <ac:cxnSpMkLst>
            <pc:docMk/>
            <pc:sldMk cId="137968092" sldId="267"/>
            <ac:cxnSpMk id="11" creationId="{23E631E0-0C83-444E-8EAA-D22B47FFA593}"/>
          </ac:cxnSpMkLst>
        </pc:cxnChg>
      </pc:sldChg>
      <pc:sldChg chg="addSp modSp mod modAnim">
        <pc:chgData name="Zrinka Jurčević" userId="0b24b88d-47f3-4db2-ad81-ac8a28adbcb8" providerId="ADAL" clId="{B06FD7CA-2317-CD48-A23E-F158A6E4A9A5}" dt="2021-03-24T21:53:01.496" v="1232"/>
        <pc:sldMkLst>
          <pc:docMk/>
          <pc:sldMk cId="2622114666" sldId="268"/>
        </pc:sldMkLst>
        <pc:spChg chg="add mod">
          <ac:chgData name="Zrinka Jurčević" userId="0b24b88d-47f3-4db2-ad81-ac8a28adbcb8" providerId="ADAL" clId="{B06FD7CA-2317-CD48-A23E-F158A6E4A9A5}" dt="2021-03-24T21:29:04.776" v="577" actId="14100"/>
          <ac:spMkLst>
            <pc:docMk/>
            <pc:sldMk cId="2622114666" sldId="268"/>
            <ac:spMk id="2" creationId="{E430BB4F-9EA1-284B-8385-9BDDA85FC570}"/>
          </ac:spMkLst>
        </pc:spChg>
        <pc:spChg chg="add mod">
          <ac:chgData name="Zrinka Jurčević" userId="0b24b88d-47f3-4db2-ad81-ac8a28adbcb8" providerId="ADAL" clId="{B06FD7CA-2317-CD48-A23E-F158A6E4A9A5}" dt="2021-03-24T21:28:47.636" v="572" actId="1076"/>
          <ac:spMkLst>
            <pc:docMk/>
            <pc:sldMk cId="2622114666" sldId="268"/>
            <ac:spMk id="3" creationId="{185636E5-9CAC-3742-95B1-2C0AF03E1744}"/>
          </ac:spMkLst>
        </pc:spChg>
        <pc:spChg chg="add mod">
          <ac:chgData name="Zrinka Jurčević" userId="0b24b88d-47f3-4db2-ad81-ac8a28adbcb8" providerId="ADAL" clId="{B06FD7CA-2317-CD48-A23E-F158A6E4A9A5}" dt="2021-03-24T21:30:35.116" v="637" actId="14100"/>
          <ac:spMkLst>
            <pc:docMk/>
            <pc:sldMk cId="2622114666" sldId="268"/>
            <ac:spMk id="4" creationId="{8DA0EA9E-872C-9E43-889B-C32FC206D400}"/>
          </ac:spMkLst>
        </pc:spChg>
        <pc:spChg chg="mod">
          <ac:chgData name="Zrinka Jurčević" userId="0b24b88d-47f3-4db2-ad81-ac8a28adbcb8" providerId="ADAL" clId="{B06FD7CA-2317-CD48-A23E-F158A6E4A9A5}" dt="2021-03-24T21:28:51.658" v="574" actId="1076"/>
          <ac:spMkLst>
            <pc:docMk/>
            <pc:sldMk cId="2622114666" sldId="268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B06FD7CA-2317-CD48-A23E-F158A6E4A9A5}" dt="2021-03-24T21:28:25.572" v="565" actId="1076"/>
          <ac:spMkLst>
            <pc:docMk/>
            <pc:sldMk cId="2622114666" sldId="268"/>
            <ac:spMk id="9" creationId="{18D259E2-C7D0-E94B-B565-30E8184B7141}"/>
          </ac:spMkLst>
        </pc:spChg>
        <pc:spChg chg="add mod">
          <ac:chgData name="Zrinka Jurčević" userId="0b24b88d-47f3-4db2-ad81-ac8a28adbcb8" providerId="ADAL" clId="{B06FD7CA-2317-CD48-A23E-F158A6E4A9A5}" dt="2021-03-24T21:29:08.895" v="578" actId="1076"/>
          <ac:spMkLst>
            <pc:docMk/>
            <pc:sldMk cId="2622114666" sldId="268"/>
            <ac:spMk id="11" creationId="{B179062D-15E8-2B44-927E-7C66C1612B8C}"/>
          </ac:spMkLst>
        </pc:spChg>
        <pc:spChg chg="add mod">
          <ac:chgData name="Zrinka Jurčević" userId="0b24b88d-47f3-4db2-ad81-ac8a28adbcb8" providerId="ADAL" clId="{B06FD7CA-2317-CD48-A23E-F158A6E4A9A5}" dt="2021-03-24T21:51:57.580" v="1220" actId="1076"/>
          <ac:spMkLst>
            <pc:docMk/>
            <pc:sldMk cId="2622114666" sldId="268"/>
            <ac:spMk id="12" creationId="{A6DDECB1-FD2B-9C43-9DEF-35509E82ABE1}"/>
          </ac:spMkLst>
        </pc:spChg>
        <pc:spChg chg="add mod">
          <ac:chgData name="Zrinka Jurčević" userId="0b24b88d-47f3-4db2-ad81-ac8a28adbcb8" providerId="ADAL" clId="{B06FD7CA-2317-CD48-A23E-F158A6E4A9A5}" dt="2021-03-24T21:51:18.881" v="1207" actId="20577"/>
          <ac:spMkLst>
            <pc:docMk/>
            <pc:sldMk cId="2622114666" sldId="268"/>
            <ac:spMk id="13" creationId="{F84CCDFB-D6B7-6E43-8795-27FF4D5B4AEA}"/>
          </ac:spMkLst>
        </pc:spChg>
        <pc:spChg chg="add mod">
          <ac:chgData name="Zrinka Jurčević" userId="0b24b88d-47f3-4db2-ad81-ac8a28adbcb8" providerId="ADAL" clId="{B06FD7CA-2317-CD48-A23E-F158A6E4A9A5}" dt="2021-03-24T21:51:40.268" v="1219" actId="20577"/>
          <ac:spMkLst>
            <pc:docMk/>
            <pc:sldMk cId="2622114666" sldId="268"/>
            <ac:spMk id="14" creationId="{13435C04-5E5D-6B4E-9841-2DE0ED64005E}"/>
          </ac:spMkLst>
        </pc:spChg>
        <pc:picChg chg="mod">
          <ac:chgData name="Zrinka Jurčević" userId="0b24b88d-47f3-4db2-ad81-ac8a28adbcb8" providerId="ADAL" clId="{B06FD7CA-2317-CD48-A23E-F158A6E4A9A5}" dt="2021-03-24T21:28:56.284" v="575" actId="1076"/>
          <ac:picMkLst>
            <pc:docMk/>
            <pc:sldMk cId="2622114666" sldId="268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B06FD7CA-2317-CD48-A23E-F158A6E4A9A5}" dt="2021-03-24T21:28:43.012" v="571" actId="1076"/>
          <ac:picMkLst>
            <pc:docMk/>
            <pc:sldMk cId="2622114666" sldId="268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B06FD7CA-2317-CD48-A23E-F158A6E4A9A5}" dt="2021-03-24T21:30:22.759" v="635" actId="1076"/>
          <ac:picMkLst>
            <pc:docMk/>
            <pc:sldMk cId="2622114666" sldId="268"/>
            <ac:picMk id="10" creationId="{00000000-0000-0000-0000-000000000000}"/>
          </ac:picMkLst>
        </pc:picChg>
      </pc:sldChg>
      <pc:sldChg chg="addSp delSp modSp add del mod">
        <pc:chgData name="Zrinka Jurčević" userId="0b24b88d-47f3-4db2-ad81-ac8a28adbcb8" providerId="ADAL" clId="{B06FD7CA-2317-CD48-A23E-F158A6E4A9A5}" dt="2021-04-16T19:40:22.210" v="1506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B06FD7CA-2317-CD48-A23E-F158A6E4A9A5}" dt="2021-04-05T05:52:15.466" v="1387" actId="255"/>
          <ac:spMkLst>
            <pc:docMk/>
            <pc:sldMk cId="2283979478" sldId="269"/>
            <ac:spMk id="2" creationId="{1C346754-E739-4946-81A6-39301F74527F}"/>
          </ac:spMkLst>
        </pc:spChg>
        <pc:spChg chg="add mod">
          <ac:chgData name="Zrinka Jurčević" userId="0b24b88d-47f3-4db2-ad81-ac8a28adbcb8" providerId="ADAL" clId="{B06FD7CA-2317-CD48-A23E-F158A6E4A9A5}" dt="2021-04-05T05:53:16.288" v="1398" actId="20577"/>
          <ac:spMkLst>
            <pc:docMk/>
            <pc:sldMk cId="2283979478" sldId="269"/>
            <ac:spMk id="3" creationId="{8CD82D34-98BC-374E-B97A-AB86CEEA0827}"/>
          </ac:spMkLst>
        </pc:spChg>
        <pc:spChg chg="add mod">
          <ac:chgData name="Zrinka Jurčević" userId="0b24b88d-47f3-4db2-ad81-ac8a28adbcb8" providerId="ADAL" clId="{B06FD7CA-2317-CD48-A23E-F158A6E4A9A5}" dt="2021-04-16T19:37:50.814" v="1466" actId="20577"/>
          <ac:spMkLst>
            <pc:docMk/>
            <pc:sldMk cId="2283979478" sldId="269"/>
            <ac:spMk id="4" creationId="{C384F44A-C431-8F4A-9EB2-593A917F4C0F}"/>
          </ac:spMkLst>
        </pc:spChg>
        <pc:spChg chg="add mod">
          <ac:chgData name="Zrinka Jurčević" userId="0b24b88d-47f3-4db2-ad81-ac8a28adbcb8" providerId="ADAL" clId="{B06FD7CA-2317-CD48-A23E-F158A6E4A9A5}" dt="2021-04-05T05:55:42.822" v="1411" actId="1076"/>
          <ac:spMkLst>
            <pc:docMk/>
            <pc:sldMk cId="2283979478" sldId="269"/>
            <ac:spMk id="16" creationId="{A74262D1-BA09-DF43-A830-F10BDB363042}"/>
          </ac:spMkLst>
        </pc:spChg>
        <pc:spChg chg="add mod">
          <ac:chgData name="Zrinka Jurčević" userId="0b24b88d-47f3-4db2-ad81-ac8a28adbcb8" providerId="ADAL" clId="{B06FD7CA-2317-CD48-A23E-F158A6E4A9A5}" dt="2021-04-05T05:56:41.157" v="1455" actId="20577"/>
          <ac:spMkLst>
            <pc:docMk/>
            <pc:sldMk cId="2283979478" sldId="269"/>
            <ac:spMk id="17" creationId="{069E0EA0-7FD7-1D4F-9851-03ECF1A9D631}"/>
          </ac:spMkLst>
        </pc:spChg>
        <pc:picChg chg="mod">
          <ac:chgData name="Zrinka Jurčević" userId="0b24b88d-47f3-4db2-ad81-ac8a28adbcb8" providerId="ADAL" clId="{B06FD7CA-2317-CD48-A23E-F158A6E4A9A5}" dt="2021-04-05T05:57:08.153" v="1456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B06FD7CA-2317-CD48-A23E-F158A6E4A9A5}" dt="2021-04-16T19:37:34.248" v="1459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B06FD7CA-2317-CD48-A23E-F158A6E4A9A5}" dt="2021-04-16T19:37:35.964" v="1460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B06FD7CA-2317-CD48-A23E-F158A6E4A9A5}" dt="2021-04-16T19:37:37.367" v="1461" actId="478"/>
          <ac:picMkLst>
            <pc:docMk/>
            <pc:sldMk cId="2283979478" sldId="269"/>
            <ac:picMk id="13" creationId="{0177BD3E-D90E-6B47-9B2F-6F4CBF1CEEFF}"/>
          </ac:picMkLst>
        </pc:picChg>
        <pc:picChg chg="del">
          <ac:chgData name="Zrinka Jurčević" userId="0b24b88d-47f3-4db2-ad81-ac8a28adbcb8" providerId="ADAL" clId="{B06FD7CA-2317-CD48-A23E-F158A6E4A9A5}" dt="2021-04-16T19:37:42.790" v="1462" actId="478"/>
          <ac:picMkLst>
            <pc:docMk/>
            <pc:sldMk cId="2283979478" sldId="269"/>
            <ac:picMk id="14" creationId="{E5308795-4DA2-DA41-9A58-42FCD1E25773}"/>
          </ac:picMkLst>
        </pc:picChg>
        <pc:picChg chg="del">
          <ac:chgData name="Zrinka Jurčević" userId="0b24b88d-47f3-4db2-ad81-ac8a28adbcb8" providerId="ADAL" clId="{B06FD7CA-2317-CD48-A23E-F158A6E4A9A5}" dt="2021-04-16T19:37:46.629" v="1463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B06FD7CA-2317-CD48-A23E-F158A6E4A9A5}" dt="2021-04-16T19:40:22.210" v="1506" actId="14861"/>
          <ac:picMkLst>
            <pc:docMk/>
            <pc:sldMk cId="2283979478" sldId="269"/>
            <ac:picMk id="19" creationId="{25AE650C-52DE-0249-9639-86102E52D516}"/>
          </ac:picMkLst>
        </pc:picChg>
        <pc:picChg chg="add mod">
          <ac:chgData name="Zrinka Jurčević" userId="0b24b88d-47f3-4db2-ad81-ac8a28adbcb8" providerId="ADAL" clId="{B06FD7CA-2317-CD48-A23E-F158A6E4A9A5}" dt="2021-04-16T19:40:17.540" v="1505" actId="14861"/>
          <ac:picMkLst>
            <pc:docMk/>
            <pc:sldMk cId="2283979478" sldId="269"/>
            <ac:picMk id="21" creationId="{83AB7730-E25B-AA48-A39D-07DD542AB396}"/>
          </ac:picMkLst>
        </pc:picChg>
        <pc:picChg chg="add mod">
          <ac:chgData name="Zrinka Jurčević" userId="0b24b88d-47f3-4db2-ad81-ac8a28adbcb8" providerId="ADAL" clId="{B06FD7CA-2317-CD48-A23E-F158A6E4A9A5}" dt="2021-04-16T19:40:13.339" v="1504" actId="14861"/>
          <ac:picMkLst>
            <pc:docMk/>
            <pc:sldMk cId="2283979478" sldId="269"/>
            <ac:picMk id="23" creationId="{560F5A82-0EAA-9D45-934B-3C2D543F822E}"/>
          </ac:picMkLst>
        </pc:picChg>
        <pc:picChg chg="add mod">
          <ac:chgData name="Zrinka Jurčević" userId="0b24b88d-47f3-4db2-ad81-ac8a28adbcb8" providerId="ADAL" clId="{B06FD7CA-2317-CD48-A23E-F158A6E4A9A5}" dt="2021-04-16T19:40:08.170" v="1503" actId="14861"/>
          <ac:picMkLst>
            <pc:docMk/>
            <pc:sldMk cId="2283979478" sldId="269"/>
            <ac:picMk id="25" creationId="{AF2893AC-2852-E048-BB91-168D1DC95B6F}"/>
          </ac:picMkLst>
        </pc:picChg>
        <pc:picChg chg="add mod">
          <ac:chgData name="Zrinka Jurčević" userId="0b24b88d-47f3-4db2-ad81-ac8a28adbcb8" providerId="ADAL" clId="{B06FD7CA-2317-CD48-A23E-F158A6E4A9A5}" dt="2021-04-16T19:40:03.246" v="1502" actId="14861"/>
          <ac:picMkLst>
            <pc:docMk/>
            <pc:sldMk cId="2283979478" sldId="269"/>
            <ac:picMk id="27" creationId="{BEC2154E-D7F5-E34A-B4FB-AFA832AE36A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16.04.2021.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s://www.e-sfera.hr/dodatni-digitalni-sadrzaji/34525e35-bc8a-4fff-9142-1ed9057cc3c3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Rastavna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02620" y="1313256"/>
            <a:ext cx="4129594" cy="407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699EAD0-0E4A-E044-9C50-7AD88D3BB9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"/>
          <a:stretch/>
        </p:blipFill>
        <p:spPr>
          <a:xfrm rot="20502616">
            <a:off x="1197212" y="699131"/>
            <a:ext cx="3867289" cy="53753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47E891-5EB5-204A-998B-6F8233EB0708}"/>
              </a:ext>
            </a:extLst>
          </p:cNvPr>
          <p:cNvSpPr txBox="1"/>
          <p:nvPr/>
        </p:nvSpPr>
        <p:spPr>
          <a:xfrm>
            <a:off x="8623139" y="2615878"/>
            <a:ext cx="24885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Nabroji nezavisnosložene rečenice. Što znači veznička rečenica?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88320" y="1205482"/>
            <a:ext cx="3420130" cy="337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819909" y="2053738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734E18-73AF-A349-8840-851E2A4351F3}"/>
              </a:ext>
            </a:extLst>
          </p:cNvPr>
          <p:cNvSpPr txBox="1"/>
          <p:nvPr/>
        </p:nvSpPr>
        <p:spPr>
          <a:xfrm>
            <a:off x="2156105" y="428980"/>
            <a:ext cx="717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Koju dvojbu ima dječak? Kako je izriče? Koji veznik se ponavlja? Što se dogodilo, koju je odluku donio?</a:t>
            </a:r>
          </a:p>
        </p:txBody>
      </p:sp>
      <p:pic>
        <p:nvPicPr>
          <p:cNvPr id="4" name="Picture 3" descr="A group of men posing for a picture&#10;&#10;Description automatically generated with medium confidence">
            <a:extLst>
              <a:ext uri="{FF2B5EF4-FFF2-40B4-BE49-F238E27FC236}">
                <a16:creationId xmlns:a16="http://schemas.microsoft.com/office/drawing/2014/main" id="{9B24E764-6C1E-0249-9225-1A3B03B9E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0960"/>
            <a:ext cx="8237221" cy="280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026305" y="99087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20856" y="14402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F4316F-AF14-A344-BCA9-F1B462A04F2E}"/>
              </a:ext>
            </a:extLst>
          </p:cNvPr>
          <p:cNvSpPr txBox="1"/>
          <p:nvPr/>
        </p:nvSpPr>
        <p:spPr>
          <a:xfrm>
            <a:off x="2022135" y="440024"/>
            <a:ext cx="7168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Je li moguće ostvariti sadržaj obje surečenice?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35589A-DEF4-EE43-899A-F4A39743EE94}"/>
              </a:ext>
            </a:extLst>
          </p:cNvPr>
          <p:cNvSpPr/>
          <p:nvPr/>
        </p:nvSpPr>
        <p:spPr>
          <a:xfrm>
            <a:off x="694805" y="1775276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Skupit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hrabrost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ili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gledati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Caveat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šutjeti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zauvijek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HR" dirty="0"/>
          </a:p>
        </p:txBody>
      </p:sp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BB2F2893-2480-804E-A1C1-69B1075DC4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11673">
            <a:off x="2789814" y="3309074"/>
            <a:ext cx="914400" cy="914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BD116-CE63-E243-923E-618BC77CAB26}"/>
              </a:ext>
            </a:extLst>
          </p:cNvPr>
          <p:cNvSpPr/>
          <p:nvPr/>
        </p:nvSpPr>
        <p:spPr>
          <a:xfrm>
            <a:off x="829994" y="4296453"/>
            <a:ext cx="77357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međusobno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rastavljaju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pa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ostvariti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5DD497-3A2A-EE40-98A0-4B7997BB3A74}"/>
              </a:ext>
            </a:extLst>
          </p:cNvPr>
          <p:cNvSpPr txBox="1"/>
          <p:nvPr/>
        </p:nvSpPr>
        <p:spPr>
          <a:xfrm>
            <a:off x="8833386" y="2409193"/>
            <a:ext cx="2125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RASTAVNA REČENICA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93039" y="122365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34644" y="175012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D60C44-3E3B-A846-9E75-2331566B4949}"/>
              </a:ext>
            </a:extLst>
          </p:cNvPr>
          <p:cNvSpPr txBox="1"/>
          <p:nvPr/>
        </p:nvSpPr>
        <p:spPr>
          <a:xfrm>
            <a:off x="2307101" y="636633"/>
            <a:ext cx="6288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Koji su veznici u rastavnoj rečenici?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0D5E46-6422-2540-9AE7-C77B10F84EF4}"/>
              </a:ext>
            </a:extLst>
          </p:cNvPr>
          <p:cNvSpPr/>
          <p:nvPr/>
        </p:nvSpPr>
        <p:spPr>
          <a:xfrm>
            <a:off x="445476" y="1672332"/>
            <a:ext cx="7404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Prihvatila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poziv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odbila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US" sz="2800" b="1" dirty="0">
              <a:solidFill>
                <a:srgbClr val="FF0000"/>
              </a:solidFill>
              <a:latin typeface="Caveat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Caveat"/>
              </a:rPr>
              <a:t>Ili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pozvati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kino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vea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parkom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B605D5F-9048-0846-8476-3C0F1F45F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221" y="3374172"/>
            <a:ext cx="3504329" cy="26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FAD10B-3F54-244F-B4AB-AE2EE308F1E6}"/>
              </a:ext>
            </a:extLst>
          </p:cNvPr>
          <p:cNvSpPr txBox="1"/>
          <p:nvPr/>
        </p:nvSpPr>
        <p:spPr>
          <a:xfrm>
            <a:off x="8877680" y="2813538"/>
            <a:ext cx="2221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/>
              <a:t>- veznici: ili, ili-ili</a:t>
            </a:r>
          </a:p>
        </p:txBody>
      </p:sp>
    </p:spTree>
    <p:extLst>
      <p:ext uri="{BB962C8B-B14F-4D97-AF65-F5344CB8AC3E}">
        <p14:creationId xmlns:p14="http://schemas.microsoft.com/office/powerpoint/2010/main" val="2170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 uiExpand="1" build="p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40933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00330" y="180922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497" y="51093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032830" y="2068935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30BB4F-9EA1-284B-8385-9BDDA85FC570}"/>
              </a:ext>
            </a:extLst>
          </p:cNvPr>
          <p:cNvSpPr/>
          <p:nvPr/>
        </p:nvSpPr>
        <p:spPr>
          <a:xfrm>
            <a:off x="2133598" y="473792"/>
            <a:ext cx="75891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rastavnim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636E5-9CAC-3742-95B1-2C0AF03E1744}"/>
              </a:ext>
            </a:extLst>
          </p:cNvPr>
          <p:cNvSpPr txBox="1"/>
          <p:nvPr/>
        </p:nvSpPr>
        <p:spPr>
          <a:xfrm>
            <a:off x="8843058" y="3002358"/>
            <a:ext cx="2176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ZAREZ U RASTAVNIM REČENICAMA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A0EA9E-872C-9E43-889B-C32FC206D400}"/>
              </a:ext>
            </a:extLst>
          </p:cNvPr>
          <p:cNvSpPr/>
          <p:nvPr/>
        </p:nvSpPr>
        <p:spPr>
          <a:xfrm>
            <a:off x="333115" y="2884542"/>
            <a:ext cx="72714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pozvat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kino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prošetati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parkom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slastičarnicu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D259E2-C7D0-E94B-B565-30E8184B7141}"/>
              </a:ext>
            </a:extLst>
          </p:cNvPr>
          <p:cNvSpPr/>
          <p:nvPr/>
        </p:nvSpPr>
        <p:spPr>
          <a:xfrm>
            <a:off x="319796" y="4548939"/>
            <a:ext cx="6122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Rekla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ipak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nisi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 tom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problemu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79062D-15E8-2B44-927E-7C66C1612B8C}"/>
              </a:ext>
            </a:extLst>
          </p:cNvPr>
          <p:cNvSpPr txBox="1"/>
          <p:nvPr/>
        </p:nvSpPr>
        <p:spPr>
          <a:xfrm>
            <a:off x="319796" y="1791632"/>
            <a:ext cx="3206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Uzmi </a:t>
            </a:r>
            <a:r>
              <a:rPr lang="en-HR" sz="2800" b="1" dirty="0">
                <a:solidFill>
                  <a:srgbClr val="FF0000"/>
                </a:solidFill>
              </a:rPr>
              <a:t>ili </a:t>
            </a:r>
            <a:r>
              <a:rPr lang="en-HR" sz="2800" dirty="0"/>
              <a:t>ostavi!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DDECB1-FD2B-9C43-9DEF-35509E82ABE1}"/>
              </a:ext>
            </a:extLst>
          </p:cNvPr>
          <p:cNvSpPr txBox="1"/>
          <p:nvPr/>
        </p:nvSpPr>
        <p:spPr>
          <a:xfrm>
            <a:off x="2701214" y="2138189"/>
            <a:ext cx="40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u</a:t>
            </a:r>
            <a:r>
              <a:rPr lang="en-HR" sz="2800" dirty="0"/>
              <a:t> pravilu su </a:t>
            </a:r>
            <a:r>
              <a:rPr lang="en-HR" sz="2800" b="1" dirty="0">
                <a:solidFill>
                  <a:srgbClr val="C00000"/>
                </a:solidFill>
              </a:rPr>
              <a:t>bez</a:t>
            </a:r>
            <a:r>
              <a:rPr lang="en-HR" sz="2800" dirty="0"/>
              <a:t> zareza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4CCDFB-D6B7-6E43-8795-27FF4D5B4AEA}"/>
              </a:ext>
            </a:extLst>
          </p:cNvPr>
          <p:cNvSpPr txBox="1"/>
          <p:nvPr/>
        </p:nvSpPr>
        <p:spPr>
          <a:xfrm>
            <a:off x="2673752" y="3889545"/>
            <a:ext cx="401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</a:t>
            </a:r>
            <a:r>
              <a:rPr lang="en-HR" sz="2800" b="1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p</a:t>
            </a:r>
            <a:r>
              <a:rPr lang="en-HR" sz="2800" dirty="0"/>
              <a:t>ri </a:t>
            </a:r>
            <a:r>
              <a:rPr lang="en-US" sz="2800" b="1" dirty="0">
                <a:solidFill>
                  <a:srgbClr val="C00000"/>
                </a:solidFill>
              </a:rPr>
              <a:t>n</a:t>
            </a:r>
            <a:r>
              <a:rPr lang="en-HR" sz="2800" b="1" dirty="0">
                <a:solidFill>
                  <a:srgbClr val="C00000"/>
                </a:solidFill>
              </a:rPr>
              <a:t>izanju </a:t>
            </a:r>
            <a:r>
              <a:rPr lang="en-HR" sz="2800" dirty="0"/>
              <a:t>surečenica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435C04-5E5D-6B4E-9841-2DE0ED64005E}"/>
              </a:ext>
            </a:extLst>
          </p:cNvPr>
          <p:cNvSpPr txBox="1"/>
          <p:nvPr/>
        </p:nvSpPr>
        <p:spPr>
          <a:xfrm>
            <a:off x="2592729" y="5109358"/>
            <a:ext cx="3695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p</a:t>
            </a:r>
            <a:r>
              <a:rPr lang="en-HR" sz="2800" dirty="0"/>
              <a:t>ri </a:t>
            </a:r>
            <a:r>
              <a:rPr lang="en-US" sz="2800" b="1" dirty="0" err="1">
                <a:solidFill>
                  <a:srgbClr val="C00000"/>
                </a:solidFill>
              </a:rPr>
              <a:t>i</a:t>
            </a:r>
            <a:r>
              <a:rPr lang="en-HR" sz="2800" b="1" dirty="0">
                <a:solidFill>
                  <a:srgbClr val="C00000"/>
                </a:solidFill>
              </a:rPr>
              <a:t>sticanju</a:t>
            </a:r>
            <a:r>
              <a:rPr lang="en-HR" sz="2800" dirty="0"/>
              <a:t> ili naknadnom </a:t>
            </a:r>
            <a:r>
              <a:rPr lang="en-HR" sz="2800" b="1" dirty="0">
                <a:solidFill>
                  <a:srgbClr val="C00000"/>
                </a:solidFill>
              </a:rPr>
              <a:t>dodavanju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9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78886" y="122669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70" y="5214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31510" y="2604798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Scissors with solid fill">
            <a:extLst>
              <a:ext uri="{FF2B5EF4-FFF2-40B4-BE49-F238E27FC236}">
                <a16:creationId xmlns:a16="http://schemas.microsoft.com/office/drawing/2014/main" id="{2B2AF31C-7515-7244-86CD-443418DFB3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92" y="994578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5A0269-D037-7740-A095-34C723BFF079}"/>
              </a:ext>
            </a:extLst>
          </p:cNvPr>
          <p:cNvSpPr txBox="1"/>
          <p:nvPr/>
        </p:nvSpPr>
        <p:spPr>
          <a:xfrm>
            <a:off x="961292" y="759281"/>
            <a:ext cx="76004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Koristeći se zadanim riječima, napiši rastavnu rečenicu.</a:t>
            </a:r>
          </a:p>
          <a:p>
            <a:pPr algn="ctr"/>
            <a:r>
              <a:rPr lang="en-US" sz="2800" dirty="0"/>
              <a:t>m</a:t>
            </a:r>
            <a:r>
              <a:rPr lang="en-HR" sz="2800" dirty="0"/>
              <a:t>irovati – otići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E631E0-0C83-444E-8EAA-D22B47FFA593}"/>
              </a:ext>
            </a:extLst>
          </p:cNvPr>
          <p:cNvCxnSpPr/>
          <p:nvPr/>
        </p:nvCxnSpPr>
        <p:spPr>
          <a:xfrm>
            <a:off x="567252" y="2574388"/>
            <a:ext cx="7076049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Graphic 11" descr="Scissors with solid fill">
            <a:extLst>
              <a:ext uri="{FF2B5EF4-FFF2-40B4-BE49-F238E27FC236}">
                <a16:creationId xmlns:a16="http://schemas.microsoft.com/office/drawing/2014/main" id="{67FDFE92-F7A0-FE4C-8D8A-C98BF8F1E4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92" y="2870273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DC0375-EAAA-B74B-BDE4-D0DE98819FBB}"/>
              </a:ext>
            </a:extLst>
          </p:cNvPr>
          <p:cNvSpPr txBox="1"/>
          <p:nvPr/>
        </p:nvSpPr>
        <p:spPr>
          <a:xfrm>
            <a:off x="961292" y="2850220"/>
            <a:ext cx="72305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slovo ispred rečenice koja </a:t>
            </a:r>
            <a:r>
              <a:rPr lang="en-HR" sz="2800" b="1" dirty="0">
                <a:solidFill>
                  <a:srgbClr val="C00000"/>
                </a:solidFill>
              </a:rPr>
              <a:t>NIJE </a:t>
            </a:r>
            <a:r>
              <a:rPr lang="en-HR" sz="2800" dirty="0"/>
              <a:t>rastavna.</a:t>
            </a:r>
          </a:p>
          <a:p>
            <a:pPr marL="342900" indent="-342900">
              <a:buAutoNum type="alphaLcParenR"/>
            </a:pPr>
            <a:r>
              <a:rPr lang="en-HR" sz="2800" dirty="0"/>
              <a:t>Često me nasmijavoa ili je bio jako ozbiljan.</a:t>
            </a:r>
          </a:p>
          <a:p>
            <a:pPr marL="342900" indent="-342900">
              <a:buAutoNum type="alphaLcParenR"/>
            </a:pPr>
            <a:r>
              <a:rPr lang="en-HR" sz="2800" dirty="0"/>
              <a:t>Jesam li knjigu dobila od ujaka ili ipak od bake?</a:t>
            </a:r>
          </a:p>
        </p:txBody>
      </p:sp>
      <p:pic>
        <p:nvPicPr>
          <p:cNvPr id="14" name="Graphic 13" descr="Scissors with solid fill">
            <a:extLst>
              <a:ext uri="{FF2B5EF4-FFF2-40B4-BE49-F238E27FC236}">
                <a16:creationId xmlns:a16="http://schemas.microsoft.com/office/drawing/2014/main" id="{D0DA5AA9-0B90-6C4D-BF46-2EB8FF2CDA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57" y="4937270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BD22193-91F8-6745-8D0B-F9A051A03236}"/>
              </a:ext>
            </a:extLst>
          </p:cNvPr>
          <p:cNvSpPr txBox="1"/>
          <p:nvPr/>
        </p:nvSpPr>
        <p:spPr>
          <a:xfrm>
            <a:off x="966550" y="5068289"/>
            <a:ext cx="6939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Napiši barem dvije životne dvojbe koje te muče.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9B621CB-AC96-434E-855E-5EAF6CD0E33E}"/>
              </a:ext>
            </a:extLst>
          </p:cNvPr>
          <p:cNvSpPr/>
          <p:nvPr/>
        </p:nvSpPr>
        <p:spPr>
          <a:xfrm>
            <a:off x="834683" y="4161958"/>
            <a:ext cx="557127" cy="557745"/>
          </a:xfrm>
          <a:prstGeom prst="ellipse">
            <a:avLst/>
          </a:prstGeom>
          <a:noFill/>
          <a:ln w="38100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57127"/>
                      <a:gd name="connsiteY0" fmla="*/ 278873 h 557745"/>
                      <a:gd name="connsiteX1" fmla="*/ 278564 w 557127"/>
                      <a:gd name="connsiteY1" fmla="*/ 0 h 557745"/>
                      <a:gd name="connsiteX2" fmla="*/ 557128 w 557127"/>
                      <a:gd name="connsiteY2" fmla="*/ 278873 h 557745"/>
                      <a:gd name="connsiteX3" fmla="*/ 278564 w 557127"/>
                      <a:gd name="connsiteY3" fmla="*/ 557746 h 557745"/>
                      <a:gd name="connsiteX4" fmla="*/ 0 w 557127"/>
                      <a:gd name="connsiteY4" fmla="*/ 278873 h 557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7127" h="557745" extrusionOk="0">
                        <a:moveTo>
                          <a:pt x="0" y="278873"/>
                        </a:moveTo>
                        <a:cubicBezTo>
                          <a:pt x="-9234" y="119161"/>
                          <a:pt x="121465" y="1221"/>
                          <a:pt x="278564" y="0"/>
                        </a:cubicBezTo>
                        <a:cubicBezTo>
                          <a:pt x="443902" y="2419"/>
                          <a:pt x="521375" y="125993"/>
                          <a:pt x="557128" y="278873"/>
                        </a:cubicBezTo>
                        <a:cubicBezTo>
                          <a:pt x="527396" y="461925"/>
                          <a:pt x="424872" y="599418"/>
                          <a:pt x="278564" y="557746"/>
                        </a:cubicBezTo>
                        <a:cubicBezTo>
                          <a:pt x="84702" y="535853"/>
                          <a:pt x="35141" y="449681"/>
                          <a:pt x="0" y="278873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04F92C-93AB-624A-9C35-1BE7B9D042B5}"/>
              </a:ext>
            </a:extLst>
          </p:cNvPr>
          <p:cNvSpPr txBox="1"/>
          <p:nvPr/>
        </p:nvSpPr>
        <p:spPr>
          <a:xfrm>
            <a:off x="908520" y="1976660"/>
            <a:ext cx="3527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  <a:r>
              <a:rPr lang="en-HR" sz="2800" dirty="0"/>
              <a:t>pr. Miruj ili odlazi.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346754-E739-4946-81A6-39301F74527F}"/>
              </a:ext>
            </a:extLst>
          </p:cNvPr>
          <p:cNvSpPr txBox="1"/>
          <p:nvPr/>
        </p:nvSpPr>
        <p:spPr>
          <a:xfrm>
            <a:off x="1782501" y="1133981"/>
            <a:ext cx="1412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</a:t>
            </a:r>
            <a:r>
              <a:rPr lang="en-US" dirty="0"/>
              <a:t>i</a:t>
            </a:r>
            <a:r>
              <a:rPr lang="en-HR" dirty="0"/>
              <a:t> ispiši rastavne rečenice.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D82D34-98BC-374E-B97A-AB86CEEA0827}"/>
              </a:ext>
            </a:extLst>
          </p:cNvPr>
          <p:cNvSpPr/>
          <p:nvPr/>
        </p:nvSpPr>
        <p:spPr>
          <a:xfrm>
            <a:off x="1737529" y="2496688"/>
            <a:ext cx="191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Poslušaj</a:t>
            </a:r>
            <a:r>
              <a:rPr lang="en-US" dirty="0"/>
              <a:t> </a:t>
            </a:r>
            <a:r>
              <a:rPr lang="en-US" dirty="0" err="1"/>
              <a:t>audiosažetak</a:t>
            </a:r>
            <a:r>
              <a:rPr lang="en-US" dirty="0"/>
              <a:t> </a:t>
            </a:r>
            <a:r>
              <a:rPr lang="en-US" dirty="0" err="1"/>
              <a:t>nastavne</a:t>
            </a:r>
            <a:r>
              <a:rPr lang="en-US" dirty="0"/>
              <a:t> </a:t>
            </a:r>
            <a:r>
              <a:rPr lang="en-US" dirty="0" err="1"/>
              <a:t>jedinice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utvrdi</a:t>
            </a:r>
            <a:r>
              <a:rPr lang="en-US" dirty="0"/>
              <a:t> </a:t>
            </a:r>
            <a:r>
              <a:rPr lang="en-US" dirty="0" err="1"/>
              <a:t>znanje</a:t>
            </a:r>
            <a:r>
              <a:rPr lang="en-US" dirty="0"/>
              <a:t>.</a:t>
            </a:r>
            <a:endParaRPr lang="en-H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84F44A-C431-8F4A-9EB2-593A917F4C0F}"/>
              </a:ext>
            </a:extLst>
          </p:cNvPr>
          <p:cNvSpPr/>
          <p:nvPr/>
        </p:nvSpPr>
        <p:spPr>
          <a:xfrm>
            <a:off x="1720620" y="4030817"/>
            <a:ext cx="16591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Proširi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dopuni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glagolima</a:t>
            </a:r>
            <a:r>
              <a:rPr lang="en-US" dirty="0">
                <a:solidFill>
                  <a:srgbClr val="262626"/>
                </a:solidFill>
              </a:rPr>
              <a:t>  </a:t>
            </a:r>
            <a:r>
              <a:rPr lang="en-US" dirty="0" err="1">
                <a:solidFill>
                  <a:srgbClr val="262626"/>
                </a:solidFill>
              </a:rPr>
              <a:t>neoglagoljene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rečenice</a:t>
            </a:r>
            <a:r>
              <a:rPr lang="en-US" dirty="0">
                <a:solidFill>
                  <a:srgbClr val="262626"/>
                </a:solidFill>
              </a:rPr>
              <a:t>. </a:t>
            </a:r>
            <a:endParaRPr lang="en-H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4262D1-BA09-DF43-A830-F10BDB363042}"/>
              </a:ext>
            </a:extLst>
          </p:cNvPr>
          <p:cNvSpPr/>
          <p:nvPr/>
        </p:nvSpPr>
        <p:spPr>
          <a:xfrm>
            <a:off x="4969562" y="1124182"/>
            <a:ext cx="1864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Riješi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kviz</a:t>
            </a:r>
            <a:r>
              <a:rPr lang="en-US" dirty="0">
                <a:solidFill>
                  <a:srgbClr val="262626"/>
                </a:solidFill>
              </a:rPr>
              <a:t> od 15 </a:t>
            </a:r>
            <a:r>
              <a:rPr lang="en-US" dirty="0" err="1">
                <a:solidFill>
                  <a:srgbClr val="262626"/>
                </a:solidFill>
              </a:rPr>
              <a:t>pitanja</a:t>
            </a:r>
            <a:r>
              <a:rPr lang="en-US" dirty="0">
                <a:solidFill>
                  <a:srgbClr val="262626"/>
                </a:solidFill>
              </a:rPr>
              <a:t> o </a:t>
            </a:r>
            <a:r>
              <a:rPr lang="en-US" dirty="0" err="1">
                <a:solidFill>
                  <a:srgbClr val="262626"/>
                </a:solidFill>
              </a:rPr>
              <a:t>rastavnim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rečenicama</a:t>
            </a:r>
            <a:r>
              <a:rPr lang="en-US" dirty="0">
                <a:solidFill>
                  <a:srgbClr val="262626"/>
                </a:solidFill>
              </a:rPr>
              <a:t>.</a:t>
            </a:r>
            <a:endParaRPr lang="en-H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9E0EA0-7FD7-1D4F-9851-03ECF1A9D631}"/>
              </a:ext>
            </a:extLst>
          </p:cNvPr>
          <p:cNvSpPr txBox="1"/>
          <p:nvPr/>
        </p:nvSpPr>
        <p:spPr>
          <a:xfrm>
            <a:off x="4969562" y="2591002"/>
            <a:ext cx="1454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izlaznom karticom.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25AE650C-52DE-0249-9639-86102E52D5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32" y="2694426"/>
            <a:ext cx="1024686" cy="132192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83AB7730-E25B-AA48-A39D-07DD542AB3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32" y="1174766"/>
            <a:ext cx="1024685" cy="132192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560F5A82-0EAA-9D45-934B-3C2D543F82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38" y="4044608"/>
            <a:ext cx="990039" cy="1277226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AF2893AC-2852-E048-BB91-168D1DC95B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39" y="2586312"/>
            <a:ext cx="990038" cy="127722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BEC2154E-D7F5-E34A-B4FB-AFA832AE36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40" y="1138276"/>
            <a:ext cx="990037" cy="127722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297</Words>
  <Application>Microsoft Macintosh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2021-04-16T19:40:26Z</dcterms:modified>
</cp:coreProperties>
</file>